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2" r:id="rId4"/>
    <p:sldId id="263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53C33-3578-432F-9862-5861A80C5EE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71154-C52F-47EA-A652-5FDC1E4CFB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1293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gxt.isbe-online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89548"/>
            <a:ext cx="84604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Step1. </a:t>
            </a:r>
            <a:r>
              <a:rPr lang="en-US" altLang="zh-CN" sz="16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Go to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website of </a:t>
            </a:r>
            <a:r>
              <a:rPr lang="en-US" altLang="zh-CN" sz="1600" dirty="0" smtClean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hlinkClick r:id="rId2"/>
              </a:rPr>
              <a:t>http</a:t>
            </a:r>
            <a:r>
              <a:rPr lang="en-US" altLang="zh-CN" sz="1600" dirty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hlinkClick r:id="rId2"/>
              </a:rPr>
              <a:t>://tgxt.isbe-online.org</a:t>
            </a:r>
            <a:r>
              <a:rPr lang="en-US" altLang="zh-CN" sz="1600" dirty="0" smtClean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hlinkClick r:id="rId2"/>
              </a:rPr>
              <a:t>/</a:t>
            </a:r>
            <a:r>
              <a:rPr lang="en-US" altLang="zh-CN" sz="1600" dirty="0" smtClean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click </a:t>
            </a:r>
            <a:r>
              <a:rPr lang="en-US" altLang="zh-CN" sz="16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Join Us </a:t>
            </a:r>
            <a:r>
              <a:rPr lang="en-US" altLang="zh-CN" sz="16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Now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;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684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下箭头 2"/>
          <p:cNvSpPr/>
          <p:nvPr/>
        </p:nvSpPr>
        <p:spPr>
          <a:xfrm rot="8700159">
            <a:off x="4660707" y="1992063"/>
            <a:ext cx="289203" cy="713634"/>
          </a:xfrm>
          <a:prstGeom prst="downArrow">
            <a:avLst>
              <a:gd name="adj1" fmla="val 36023"/>
              <a:gd name="adj2" fmla="val 50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170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65" t="41955" b="29023"/>
          <a:stretch/>
        </p:blipFill>
        <p:spPr bwMode="auto">
          <a:xfrm>
            <a:off x="1115616" y="836712"/>
            <a:ext cx="7442623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807" y="332656"/>
            <a:ext cx="88666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Step2. Click</a:t>
            </a:r>
            <a:r>
              <a:rPr lang="en-US" altLang="zh-CN" sz="16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step one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to create or login your 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account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click</a:t>
            </a:r>
            <a:r>
              <a:rPr lang="en-US" altLang="zh-CN" sz="16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step </a:t>
            </a:r>
            <a:r>
              <a:rPr lang="en-US" altLang="zh-CN" sz="16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two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 d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ownload file templates to compile and present your work ;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下箭头 3"/>
          <p:cNvSpPr/>
          <p:nvPr/>
        </p:nvSpPr>
        <p:spPr>
          <a:xfrm rot="8700159">
            <a:off x="1892293" y="1423858"/>
            <a:ext cx="167869" cy="409884"/>
          </a:xfrm>
          <a:prstGeom prst="downArrow">
            <a:avLst>
              <a:gd name="adj1" fmla="val 36023"/>
              <a:gd name="adj2" fmla="val 50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8700159">
            <a:off x="1705993" y="2359962"/>
            <a:ext cx="167869" cy="409884"/>
          </a:xfrm>
          <a:prstGeom prst="downArrow">
            <a:avLst>
              <a:gd name="adj1" fmla="val 36023"/>
              <a:gd name="adj2" fmla="val 50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04" y="3356991"/>
            <a:ext cx="3023696" cy="239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3851920" y="2996952"/>
            <a:ext cx="4176464" cy="266429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4716016" y="1556792"/>
            <a:ext cx="1329003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23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45"/>
          <a:stretch/>
        </p:blipFill>
        <p:spPr bwMode="auto">
          <a:xfrm>
            <a:off x="672135" y="2568287"/>
            <a:ext cx="7068217" cy="411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下箭头 2"/>
          <p:cNvSpPr/>
          <p:nvPr/>
        </p:nvSpPr>
        <p:spPr>
          <a:xfrm rot="8700159">
            <a:off x="2306215" y="3825271"/>
            <a:ext cx="167869" cy="409884"/>
          </a:xfrm>
          <a:prstGeom prst="downArrow">
            <a:avLst>
              <a:gd name="adj1" fmla="val 36023"/>
              <a:gd name="adj2" fmla="val 50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1918573"/>
            <a:ext cx="88569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Step4. Please fill your information, click </a:t>
            </a:r>
            <a:r>
              <a:rPr lang="en-US" altLang="zh-CN" sz="16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Browse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to find your work file and click upload. When your file has been successfully uploaded, you can click “submit” to complete the whole process.</a:t>
            </a:r>
          </a:p>
        </p:txBody>
      </p:sp>
      <p:sp>
        <p:nvSpPr>
          <p:cNvPr id="6" name="下箭头 5"/>
          <p:cNvSpPr/>
          <p:nvPr/>
        </p:nvSpPr>
        <p:spPr>
          <a:xfrm rot="8700159">
            <a:off x="3065771" y="3825271"/>
            <a:ext cx="167869" cy="409884"/>
          </a:xfrm>
          <a:prstGeom prst="downArrow">
            <a:avLst>
              <a:gd name="adj1" fmla="val 36023"/>
              <a:gd name="adj2" fmla="val 50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25321" y="44371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</a:rPr>
              <a:t>Group/Individual Abstract </a:t>
            </a:r>
            <a:r>
              <a:rPr lang="en-US" altLang="zh-CN" sz="1200" dirty="0">
                <a:solidFill>
                  <a:srgbClr val="FF0000"/>
                </a:solidFill>
              </a:rPr>
              <a:t>is about the Abstract of the </a:t>
            </a:r>
            <a:r>
              <a:rPr lang="en-US" altLang="zh-CN" sz="1200" dirty="0" smtClean="0">
                <a:solidFill>
                  <a:srgbClr val="FF0000"/>
                </a:solidFill>
              </a:rPr>
              <a:t>work, while </a:t>
            </a:r>
            <a:r>
              <a:rPr lang="en-US" altLang="zh-CN" sz="1200" b="1" dirty="0">
                <a:solidFill>
                  <a:srgbClr val="FF0000"/>
                </a:solidFill>
              </a:rPr>
              <a:t>Project Abstract </a:t>
            </a:r>
            <a:r>
              <a:rPr lang="en-US" altLang="zh-CN" sz="1200" dirty="0">
                <a:solidFill>
                  <a:srgbClr val="FF0000"/>
                </a:solidFill>
              </a:rPr>
              <a:t>is about the whole ideal and the novelty of your work which can be worked as a cover letter for the reviewers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 rot="8700159">
            <a:off x="3882278" y="6273237"/>
            <a:ext cx="167869" cy="409884"/>
          </a:xfrm>
          <a:prstGeom prst="downArrow">
            <a:avLst>
              <a:gd name="adj1" fmla="val 36023"/>
              <a:gd name="adj2" fmla="val 50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48"/>
          <a:stretch/>
        </p:blipFill>
        <p:spPr bwMode="auto">
          <a:xfrm>
            <a:off x="6156176" y="5417853"/>
            <a:ext cx="1460508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椭圆 9"/>
          <p:cNvSpPr/>
          <p:nvPr/>
        </p:nvSpPr>
        <p:spPr>
          <a:xfrm>
            <a:off x="5517801" y="5301208"/>
            <a:ext cx="2808312" cy="158417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155406" y="6223564"/>
            <a:ext cx="13623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98" y="620688"/>
            <a:ext cx="4607027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5190" y="46365"/>
            <a:ext cx="882130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Step3. When login your account, please Click </a:t>
            </a:r>
            <a:r>
              <a:rPr lang="en-US" altLang="zh-CN" sz="16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submit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to fill your information and upload the file.</a:t>
            </a:r>
          </a:p>
        </p:txBody>
      </p:sp>
    </p:spTree>
    <p:extLst>
      <p:ext uri="{BB962C8B-B14F-4D97-AF65-F5344CB8AC3E}">
        <p14:creationId xmlns="" xmlns:p14="http://schemas.microsoft.com/office/powerpoint/2010/main" val="3249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054"/>
          <a:stretch/>
        </p:blipFill>
        <p:spPr bwMode="auto">
          <a:xfrm>
            <a:off x="3821571" y="1806727"/>
            <a:ext cx="3749675" cy="255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2068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Step5. When the submission is done, please reload the webpage and you will get a File ID number, by which you can track your work.</a:t>
            </a:r>
          </a:p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Click “</a:t>
            </a:r>
            <a:r>
              <a:rPr lang="en-US" altLang="zh-CN" sz="16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View Proof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” to prove your submission.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下箭头 3"/>
          <p:cNvSpPr/>
          <p:nvPr/>
        </p:nvSpPr>
        <p:spPr>
          <a:xfrm rot="8700159">
            <a:off x="4746373" y="3224056"/>
            <a:ext cx="167869" cy="409884"/>
          </a:xfrm>
          <a:prstGeom prst="downArrow">
            <a:avLst>
              <a:gd name="adj1" fmla="val 36023"/>
              <a:gd name="adj2" fmla="val 50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69160"/>
            <a:ext cx="5112568" cy="120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55340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 rot="8700159">
            <a:off x="2586132" y="4575227"/>
            <a:ext cx="167869" cy="409884"/>
          </a:xfrm>
          <a:prstGeom prst="downArrow">
            <a:avLst>
              <a:gd name="adj1" fmla="val 36023"/>
              <a:gd name="adj2" fmla="val 50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39552" y="4868606"/>
            <a:ext cx="7992887" cy="158417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3876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174</Words>
  <Application>Microsoft Office PowerPoint</Application>
  <PresentationFormat>全屏显示(4:3)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solid</dc:creator>
  <cp:lastModifiedBy>MC SYSTEM</cp:lastModifiedBy>
  <cp:revision>10</cp:revision>
  <dcterms:created xsi:type="dcterms:W3CDTF">2017-08-12T06:49:19Z</dcterms:created>
  <dcterms:modified xsi:type="dcterms:W3CDTF">2017-09-04T00:47:31Z</dcterms:modified>
</cp:coreProperties>
</file>